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88825" cy="6858000"/>
  <p:notesSz cx="6797675" cy="9926638"/>
  <p:embeddedFontLst>
    <p:embeddedFont>
      <p:font typeface="AU Passata" panose="020B0604020202020204" charset="0"/>
      <p:regular r:id="rId10"/>
      <p:bold r:id="rId11"/>
    </p:embeddedFont>
    <p:embeddedFont>
      <p:font typeface="AU Passata Light" panose="020B0604020202020204" charset="0"/>
      <p:regular r:id="rId12"/>
      <p:bold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4EA01-ABC6-5D48-8C11-6FF59AD8076E}" v="61" dt="2022-02-07T12:11:27.590"/>
    <p1510:client id="{E4196BE0-1DE8-AD4F-BBDD-2CF862718413}" v="14" dt="2022-02-07T10:39:48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2" autoAdjust="0"/>
    <p:restoredTop sz="93469" autoAdjust="0"/>
  </p:normalViewPr>
  <p:slideViewPr>
    <p:cSldViewPr snapToObjects="1" showGuides="1">
      <p:cViewPr varScale="1">
        <p:scale>
          <a:sx n="134" d="100"/>
          <a:sy n="134" d="100"/>
        </p:scale>
        <p:origin x="144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0789B0E-D51F-0843-AD04-F8938CF81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 flipH="1">
            <a:off x="972064" y="5997600"/>
            <a:ext cx="1161908" cy="72215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  <a:p>
            <a:pPr marL="0" marR="0" indent="0" algn="l" defTabSz="914400" rtl="0" eaLnBrk="1" fontAlgn="base" latinLnBrk="0" hangingPunct="1">
              <a:lnSpc>
                <a:spcPts val="1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F523-7795-294E-943C-86F053BBE935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5838" y="2484000"/>
            <a:ext cx="7200000" cy="1661993"/>
          </a:xfrm>
        </p:spPr>
        <p:txBody>
          <a:bodyPr wrap="square" anchor="ctr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2C13C6EA-9A54-024D-BFF2-073BEF94C9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6260026"/>
            <a:ext cx="899668" cy="29337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F9CFE6EF-1410-8D4D-B298-B89B790E5D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6250245"/>
            <a:ext cx="644398" cy="316738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6A64D5AC-E35A-FB46-9617-59A6152014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6256800"/>
            <a:ext cx="586740" cy="293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-105963" y="-27384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29E9A64-B0ED-024E-9F7A-12723A798C0F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2" name="Pladsholder til slidenummer 37">
            <a:extLst>
              <a:ext uri="{FF2B5EF4-FFF2-40B4-BE49-F238E27FC236}">
                <a16:creationId xmlns:a16="http://schemas.microsoft.com/office/drawing/2014/main" id="{357F7D98-AC22-954E-8ABF-C93EEF2EB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C449ED4-CB71-9846-9234-65759BAFCA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4007" y="5216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B4858C0-0600-FD4B-8E67-19D2AE7262D4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12" name="Pladsholder til slidenummer 37">
            <a:extLst>
              <a:ext uri="{FF2B5EF4-FFF2-40B4-BE49-F238E27FC236}">
                <a16:creationId xmlns:a16="http://schemas.microsoft.com/office/drawing/2014/main" id="{48AD9B30-D11F-C04C-B2BA-F549126B0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8787D42-6B6D-4642-B36B-43D115D78B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7987BE7-F3A5-7D4C-A200-9AA87E76A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6400" y="2484000"/>
            <a:ext cx="7200000" cy="1661993"/>
          </a:xfrm>
        </p:spPr>
        <p:txBody>
          <a:bodyPr wrap="square" anchor="ctr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4392000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CA2F72-6544-0E48-90C5-986226BB1813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0" name="OFF_logo1Computed">
            <a:extLst>
              <a:ext uri="{FF2B5EF4-FFF2-40B4-BE49-F238E27FC236}">
                <a16:creationId xmlns:a16="http://schemas.microsoft.com/office/drawing/2014/main" id="{52C9DCFF-0C34-B04B-B449-38E25598F744}"/>
              </a:ext>
            </a:extLst>
          </p:cNvPr>
          <p:cNvSpPr/>
          <p:nvPr userDrawn="1"/>
        </p:nvSpPr>
        <p:spPr bwMode="auto">
          <a:xfrm flipH="1">
            <a:off x="972064" y="5997600"/>
            <a:ext cx="1161908" cy="72215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  <a:p>
            <a:pPr marL="0" marR="0" indent="0" algn="l" defTabSz="914400" rtl="0" eaLnBrk="1" fontAlgn="base" latinLnBrk="0" hangingPunct="1">
              <a:lnSpc>
                <a:spcPts val="1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pic>
        <p:nvPicPr>
          <p:cNvPr id="31" name="Au logo">
            <a:extLst>
              <a:ext uri="{FF2B5EF4-FFF2-40B4-BE49-F238E27FC236}">
                <a16:creationId xmlns:a16="http://schemas.microsoft.com/office/drawing/2014/main" id="{CCFABA27-D6E3-5E41-8354-55AB1DA8B9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318741F7-11E3-D24B-A41E-AC949227AC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6260026"/>
            <a:ext cx="899668" cy="293370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53C27B24-29F2-A342-95FF-6E003BF69F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6250245"/>
            <a:ext cx="644398" cy="316738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9AF5A86E-A414-A847-9C9B-54960C5CAD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6256800"/>
            <a:ext cx="58674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6FA0C3B-2D39-D645-98CB-24ED3C4FC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5838" y="2482343"/>
            <a:ext cx="7200000" cy="1661993"/>
          </a:xfrm>
        </p:spPr>
        <p:txBody>
          <a:bodyPr wrap="square" anchor="ctr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5F40-1DFB-D647-816F-1567A7D97A5D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OFF_logo1Computed">
            <a:extLst>
              <a:ext uri="{FF2B5EF4-FFF2-40B4-BE49-F238E27FC236}">
                <a16:creationId xmlns:a16="http://schemas.microsoft.com/office/drawing/2014/main" id="{48814455-97E6-5B46-A34C-BAA9DDAE3FF4}"/>
              </a:ext>
            </a:extLst>
          </p:cNvPr>
          <p:cNvSpPr/>
          <p:nvPr userDrawn="1"/>
        </p:nvSpPr>
        <p:spPr bwMode="auto">
          <a:xfrm flipH="1">
            <a:off x="972064" y="5997600"/>
            <a:ext cx="1161908" cy="72215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  <a:p>
            <a:pPr marL="0" marR="0" indent="0" algn="l" defTabSz="914400" rtl="0" eaLnBrk="1" fontAlgn="base" latinLnBrk="0" hangingPunct="1">
              <a:lnSpc>
                <a:spcPts val="1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pic>
        <p:nvPicPr>
          <p:cNvPr id="22" name="Au logo">
            <a:extLst>
              <a:ext uri="{FF2B5EF4-FFF2-40B4-BE49-F238E27FC236}">
                <a16:creationId xmlns:a16="http://schemas.microsoft.com/office/drawing/2014/main" id="{5E28E396-ABC1-FB4F-A4BA-0B68EF5C57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250EF2F4-62AA-6244-9259-6808E854C1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6260026"/>
            <a:ext cx="899668" cy="29337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3AB3F584-A409-F94F-AA5E-E73606AA32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6250245"/>
            <a:ext cx="644398" cy="316738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19B045E2-9BB8-9A41-8E6E-6C9A215036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6256800"/>
            <a:ext cx="58674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m side med overskrift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81844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4FAD-C869-C64A-952A-41403DA948A4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11" name="Pladsholder til slidenummer 37">
            <a:extLst>
              <a:ext uri="{FF2B5EF4-FFF2-40B4-BE49-F238E27FC236}">
                <a16:creationId xmlns:a16="http://schemas.microsoft.com/office/drawing/2014/main" id="{9C269F06-1E23-C744-AB16-5E8653A19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D827899-51A4-BA49-B08B-883E41847A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m. side med overskrift og brødtekst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BB72DD-8B06-4C41-B05B-3FBBAB16007F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27915" y="230400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2" name="Pladsholder til slidenummer 37">
            <a:extLst>
              <a:ext uri="{FF2B5EF4-FFF2-40B4-BE49-F238E27FC236}">
                <a16:creationId xmlns:a16="http://schemas.microsoft.com/office/drawing/2014/main" id="{2EF2415B-A15D-4A4A-879A-B6288BDAE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C776186-2C7D-0E48-8474-E82F996E6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05DB135-CF6C-C84E-B29E-587A501D3103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lidenummer 37">
            <a:extLst>
              <a:ext uri="{FF2B5EF4-FFF2-40B4-BE49-F238E27FC236}">
                <a16:creationId xmlns:a16="http://schemas.microsoft.com/office/drawing/2014/main" id="{4E52A586-E761-1049-A818-4DE7A733F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43E817F-48BB-BF4E-A85A-60DAB7443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1DED68-8198-6441-81E5-896471702D46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2" name="Pladsholder til slidenummer 37">
            <a:extLst>
              <a:ext uri="{FF2B5EF4-FFF2-40B4-BE49-F238E27FC236}">
                <a16:creationId xmlns:a16="http://schemas.microsoft.com/office/drawing/2014/main" id="{AFD44102-AC45-7D4F-A085-5ABBFD3DE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7536637-2A4D-064A-B830-BB0099DEC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3208D2-98EF-8B43-942C-13A7705595FC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2" name="Pladsholder til slidenummer 37">
            <a:extLst>
              <a:ext uri="{FF2B5EF4-FFF2-40B4-BE49-F238E27FC236}">
                <a16:creationId xmlns:a16="http://schemas.microsoft.com/office/drawing/2014/main" id="{61859EEA-A037-4E42-819E-9C689B4EE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91B68F8-E9FC-7343-98B3-CE33070E5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F391F6-D2AB-6D4A-A934-E93B4041CD67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Pladsholder til slidenummer 37">
            <a:extLst>
              <a:ext uri="{FF2B5EF4-FFF2-40B4-BE49-F238E27FC236}">
                <a16:creationId xmlns:a16="http://schemas.microsoft.com/office/drawing/2014/main" id="{D41E0A05-E0A9-764F-A282-15E4C0EEA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5A2823-AEB3-144A-979C-E096FFA3E4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 dirty="0"/>
          </a:p>
          <a:p>
            <a:pPr lvl="1"/>
            <a:r>
              <a:rPr lang="da-DK" noProof="0" dirty="0"/>
              <a:t>Second level</a:t>
            </a:r>
            <a:endParaRPr lang="da-DK" dirty="0"/>
          </a:p>
          <a:p>
            <a:pPr lvl="2"/>
            <a:r>
              <a:rPr lang="da-DK" noProof="0" dirty="0"/>
              <a:t>Third level</a:t>
            </a:r>
            <a:endParaRPr lang="da-DK" dirty="0"/>
          </a:p>
          <a:p>
            <a:pPr lvl="3"/>
            <a:r>
              <a:rPr lang="da-DK" noProof="0" dirty="0"/>
              <a:t>Fourth level</a:t>
            </a:r>
            <a:endParaRPr lang="da-DK" dirty="0"/>
          </a:p>
          <a:p>
            <a:pPr lvl="4"/>
            <a:r>
              <a:rPr lang="da-DK" noProof="0" dirty="0"/>
              <a:t>Fifth level</a:t>
            </a:r>
            <a:endParaRPr lang="da-DK" dirty="0"/>
          </a:p>
          <a:p>
            <a:pPr lvl="5"/>
            <a:r>
              <a:rPr lang="da-DK" noProof="0" dirty="0"/>
              <a:t>6 level</a:t>
            </a:r>
            <a:endParaRPr lang="da-DK" dirty="0"/>
          </a:p>
          <a:p>
            <a:pPr lvl="6"/>
            <a:r>
              <a:rPr lang="da-DK" noProof="0" dirty="0"/>
              <a:t>7 level</a:t>
            </a:r>
            <a:endParaRPr lang="da-DK" dirty="0"/>
          </a:p>
          <a:p>
            <a:pPr lvl="7"/>
            <a:r>
              <a:rPr lang="da-DK" noProof="0" dirty="0"/>
              <a:t>8 level</a:t>
            </a:r>
            <a:endParaRPr lang="da-DK" dirty="0"/>
          </a:p>
          <a:p>
            <a:pPr lvl="8"/>
            <a:r>
              <a:rPr lang="da-DK" noProof="0" dirty="0"/>
              <a:t>9 level</a:t>
            </a:r>
            <a:endParaRPr lang="da-DK" dirty="0"/>
          </a:p>
        </p:txBody>
      </p:sp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0D235BE8-C6D7-5542-8781-1BFA9C65C228}" type="datetime1">
              <a:rPr lang="da-DK" smtClean="0"/>
              <a:t>24-04-2024</a:t>
            </a:fld>
            <a:r>
              <a:rPr lang="da-DK"/>
              <a:t>05-10-2020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266A0454-F672-464F-B730-B3C5BE4D34B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6256800"/>
            <a:ext cx="586740" cy="293370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7DF16FE4-F408-6342-B830-1A26A30ED0D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6263257"/>
            <a:ext cx="899668" cy="293370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A86F0188-77C7-6F4A-98C2-8C374040785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6248342"/>
            <a:ext cx="644398" cy="316738"/>
          </a:xfrm>
          <a:prstGeom prst="rect">
            <a:avLst/>
          </a:prstGeom>
        </p:spPr>
      </p:pic>
      <p:sp>
        <p:nvSpPr>
          <p:cNvPr id="22" name="Pladsholder til dato 3">
            <a:extLst>
              <a:ext uri="{FF2B5EF4-FFF2-40B4-BE49-F238E27FC236}">
                <a16:creationId xmlns:a16="http://schemas.microsoft.com/office/drawing/2014/main" id="{D31E36F2-6C09-4741-A6E5-E7C114FB77E4}"/>
              </a:ext>
            </a:extLst>
          </p:cNvPr>
          <p:cNvSpPr txBox="1">
            <a:spLocks/>
          </p:cNvSpPr>
          <p:nvPr userDrawn="1"/>
        </p:nvSpPr>
        <p:spPr>
          <a:xfrm>
            <a:off x="9684000" y="6332373"/>
            <a:ext cx="2045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7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1pPr>
            <a:lvl2pPr marL="609493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2pPr>
            <a:lvl3pPr marL="1218987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3pPr>
            <a:lvl4pPr marL="1828480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4pPr>
            <a:lvl5pPr marL="2437973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9pPr>
          </a:lstStyle>
          <a:p>
            <a:fld id="{0BF04409-BC89-0F45-B796-D693C1BFE776}" type="datetime1">
              <a:rPr lang="da-DK" smtClean="0"/>
              <a:pPr/>
              <a:t>24-04-2024</a:t>
            </a:fld>
            <a:endParaRPr lang="da-DK" dirty="0"/>
          </a:p>
        </p:txBody>
      </p:sp>
      <p:sp>
        <p:nvSpPr>
          <p:cNvPr id="24" name="Pladsholder til slidenummer 37">
            <a:extLst>
              <a:ext uri="{FF2B5EF4-FFF2-40B4-BE49-F238E27FC236}">
                <a16:creationId xmlns:a16="http://schemas.microsoft.com/office/drawing/2014/main" id="{FD05FD05-F047-2241-9202-9178168E0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60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42F16797-7223-3D40-BA73-19CCCFADFE3D}"/>
              </a:ext>
            </a:extLst>
          </p:cNvPr>
          <p:cNvCxnSpPr/>
          <p:nvPr userDrawn="1"/>
        </p:nvCxnSpPr>
        <p:spPr bwMode="auto">
          <a:xfrm>
            <a:off x="11682000" y="6521125"/>
            <a:ext cx="72008" cy="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FF_logo1Computed">
            <a:extLst>
              <a:ext uri="{FF2B5EF4-FFF2-40B4-BE49-F238E27FC236}">
                <a16:creationId xmlns:a16="http://schemas.microsoft.com/office/drawing/2014/main" id="{18E9774F-72EE-4B4D-970B-936A72230045}"/>
              </a:ext>
            </a:extLst>
          </p:cNvPr>
          <p:cNvSpPr/>
          <p:nvPr userDrawn="1"/>
        </p:nvSpPr>
        <p:spPr bwMode="auto">
          <a:xfrm flipH="1">
            <a:off x="972064" y="5997600"/>
            <a:ext cx="1161908" cy="72215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  <a:p>
            <a:pPr marL="0" marR="0" indent="0" algn="l" defTabSz="914400" rtl="0" eaLnBrk="1" fontAlgn="base" latinLnBrk="0" hangingPunct="1">
              <a:lnSpc>
                <a:spcPts val="1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health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2" r:id="rId4"/>
    <p:sldLayoutId id="2147483649" r:id="rId5"/>
    <p:sldLayoutId id="2147483668" r:id="rId6"/>
    <p:sldLayoutId id="2147483663" r:id="rId7"/>
    <p:sldLayoutId id="2147483670" r:id="rId8"/>
    <p:sldLayoutId id="2147483661" r:id="rId9"/>
    <p:sldLayoutId id="2147483664" r:id="rId10"/>
    <p:sldLayoutId id="2147483671" r:id="rId11"/>
  </p:sldLayoutIdLst>
  <p:hf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1CE38-3E51-F94B-A658-3E5E83E3F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691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6A599-0BBD-5347-8338-70765ED6A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36B547-F202-F143-9B24-5596F24B5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1C7DFD0-B329-C145-975B-25CEC9D2DA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CA2F72-6544-0E48-90C5-986226BB1813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598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BA9C1-EA20-3042-BDE3-2E12185AC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0DCF101-59DB-FC4F-81F1-66303802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5F40-1DFB-D647-816F-1567A7D97A5D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681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B604D6AD-58F4-9E44-B95D-D37A90806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703ABE1-5BA8-C04F-9D82-38B4FE87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4FAD-C869-C64A-952A-41403DA948A4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CC083F-7257-734A-A057-900E692E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36ED37E-354E-A945-9198-348262C26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CF231-EB82-444D-B61C-EFE63E67D40E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666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33B8024-B07A-6B45-935A-D31AC08EAD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570A0CF-4A1C-CE4F-AF4A-70E4DE84C1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BB72DD-8B06-4C41-B05B-3FBBAB16007F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F6F5B5-61FB-F74A-9960-D3955C13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0E1C20A-4890-FC40-9610-C3D5C5F410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2DE164-6666-B548-99FD-A0E1D32FF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CF231-EB82-444D-B61C-EFE63E67D40E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807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4D1C4A0-9162-A841-959E-73FDEFF641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F391F6-D2AB-6D4A-A934-E93B4041CD67}" type="datetime1">
              <a:rPr lang="da-DK" smtClean="0"/>
              <a:t>24-04-2024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C65B87C-DF6A-1642-B26C-C1F37D03C5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A0FABA8-AE5C-DE43-9A9E-23139DD65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CF231-EB82-444D-B61C-EFE63E67D40E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6302059"/>
      </p:ext>
    </p:extLst>
  </p:cSld>
  <p:clrMapOvr>
    <a:masterClrMapping/>
  </p:clrMapOvr>
</p:sld>
</file>

<file path=ppt/theme/theme1.xml><?xml version="1.0" encoding="utf-8"?>
<a:theme xmlns:a="http://schemas.openxmlformats.org/drawingml/2006/main" name="AU 16:9">
  <a:themeElements>
    <a:clrScheme name="Brugerdefineret 3">
      <a:dk1>
        <a:srgbClr val="000000"/>
      </a:dk1>
      <a:lt1>
        <a:srgbClr val="FFFFFF"/>
      </a:lt1>
      <a:dk2>
        <a:srgbClr val="1A3703"/>
      </a:dk2>
      <a:lt2>
        <a:srgbClr val="193602"/>
      </a:lt2>
      <a:accent1>
        <a:srgbClr val="415720"/>
      </a:accent1>
      <a:accent2>
        <a:srgbClr val="A0B08B"/>
      </a:accent2>
      <a:accent3>
        <a:srgbClr val="A0C861"/>
      </a:accent3>
      <a:accent4>
        <a:srgbClr val="587337"/>
      </a:accent4>
      <a:accent5>
        <a:srgbClr val="E2EDD0"/>
      </a:accent5>
      <a:accent6>
        <a:srgbClr val="C6C6C6"/>
      </a:accent6>
      <a:hlink>
        <a:srgbClr val="C3CDB3"/>
      </a:hlink>
      <a:folHlink>
        <a:srgbClr val="C3CCB3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</Words>
  <Application>Microsoft Office PowerPoint</Application>
  <PresentationFormat>Brugerdefineret</PresentationFormat>
  <Paragraphs>8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Calibri</vt:lpstr>
      <vt:lpstr>Arial</vt:lpstr>
      <vt:lpstr>AU Passata Light</vt:lpstr>
      <vt:lpstr>Georgia</vt:lpstr>
      <vt:lpstr>AU Passata</vt:lpstr>
      <vt:lpstr>AU 16:9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2024-04-24T07:47:49Z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636832280615680096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2561</vt:lpwstr>
  </property>
  <property fmtid="{D5CDD505-2E9C-101B-9397-08002B2CF9AE}" pid="62" name="colorthemechange">
    <vt:lpwstr>True</vt:lpwstr>
  </property>
</Properties>
</file>