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88825" cy="6858000"/>
  <p:notesSz cx="6797675" cy="9926638"/>
  <p:embeddedFontLst>
    <p:embeddedFont>
      <p:font typeface="AU Passata" panose="020B0503030502030804" pitchFamily="34" charset="77"/>
      <p:regular r:id="rId10"/>
      <p:bold r:id="rId11"/>
    </p:embeddedFont>
    <p:embeddedFont>
      <p:font typeface="AU Passata Light" panose="020B0303030902030804" pitchFamily="34" charset="77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eorgia" panose="02040502050405020303" pitchFamily="18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60949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1218987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828480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243797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304746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3656960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4266453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487594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46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94EA01-ABC6-5D48-8C11-6FF59AD8076E}" v="61" dt="2022-02-07T12:11:27.590"/>
    <p1510:client id="{E4196BE0-1DE8-AD4F-BBDD-2CF862718413}" v="14" dt="2022-02-07T10:39:48.4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llemlayout 2 - Marker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llemlayout 2 - Marker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92" autoAdjust="0"/>
    <p:restoredTop sz="93469" autoAdjust="0"/>
  </p:normalViewPr>
  <p:slideViewPr>
    <p:cSldViewPr snapToObjects="1" showGuides="1">
      <p:cViewPr varScale="1">
        <p:scale>
          <a:sx n="119" d="100"/>
          <a:sy n="119" d="100"/>
        </p:scale>
        <p:origin x="1368" y="19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762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88DF0C21-DE6B-488F-B9D9-B7FE08733B7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3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20789B0E-D51F-0843-AD04-F8938CF812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33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5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" name="OFF_logo1Computed"/>
          <p:cNvSpPr/>
          <p:nvPr userDrawn="1"/>
        </p:nvSpPr>
        <p:spPr bwMode="auto">
          <a:xfrm flipH="1">
            <a:off x="972064" y="5997600"/>
            <a:ext cx="1161908" cy="722159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  <a:p>
            <a:pPr marL="0" marR="0" indent="0" algn="l" defTabSz="914400" rtl="0" eaLnBrk="1" fontAlgn="base" latinLnBrk="0" hangingPunct="1">
              <a:lnSpc>
                <a:spcPts val="11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6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health</a:t>
            </a:r>
          </a:p>
        </p:txBody>
      </p:sp>
      <p:pic>
        <p:nvPicPr>
          <p:cNvPr id="16" name="Au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3F523-7795-294E-943C-86F053BBE935}" type="datetime1">
              <a:rPr lang="da-DK" smtClean="0"/>
              <a:t>07.02.2022</a:t>
            </a:fld>
            <a:r>
              <a:rPr lang="da-DK"/>
              <a:t>05-10-2020</a:t>
            </a:r>
            <a:endParaRPr lang="da-DK" dirty="0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85838" y="2484000"/>
            <a:ext cx="7200000" cy="1661993"/>
          </a:xfrm>
        </p:spPr>
        <p:txBody>
          <a:bodyPr wrap="square" anchor="ctr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</a:p>
        </p:txBody>
      </p:sp>
      <p:pic>
        <p:nvPicPr>
          <p:cNvPr id="20" name="Billede 19">
            <a:extLst>
              <a:ext uri="{FF2B5EF4-FFF2-40B4-BE49-F238E27FC236}">
                <a16:creationId xmlns:a16="http://schemas.microsoft.com/office/drawing/2014/main" id="{2C13C6EA-9A54-024D-BFF2-073BEF94C9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000" y="6260026"/>
            <a:ext cx="899668" cy="293370"/>
          </a:xfrm>
          <a:prstGeom prst="rect">
            <a:avLst/>
          </a:prstGeom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F9CFE6EF-1410-8D4D-B298-B89B790E5D5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956" y="6250245"/>
            <a:ext cx="644398" cy="316738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6A64D5AC-E35A-FB46-9617-59A61520140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6256800"/>
            <a:ext cx="586740" cy="29337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C0B4B6C9-C903-6743-887F-EF8D021AB34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4751320"/>
            <a:ext cx="1689100" cy="6756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-105963" y="-27384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29E9A64-B0ED-024E-9F7A-12723A798C0F}" type="datetime1">
              <a:rPr lang="da-DK" smtClean="0"/>
              <a:t>07.02.2022</a:t>
            </a:fld>
            <a:r>
              <a:rPr lang="da-DK"/>
              <a:t>05-10-2020</a:t>
            </a:r>
            <a:endParaRPr lang="da-DK" dirty="0"/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5940" y="1412776"/>
            <a:ext cx="8496944" cy="3744416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endParaRPr lang="da-DK" dirty="0"/>
          </a:p>
        </p:txBody>
      </p:sp>
      <p:sp>
        <p:nvSpPr>
          <p:cNvPr id="12" name="Pladsholder til slidenummer 37">
            <a:extLst>
              <a:ext uri="{FF2B5EF4-FFF2-40B4-BE49-F238E27FC236}">
                <a16:creationId xmlns:a16="http://schemas.microsoft.com/office/drawing/2014/main" id="{357F7D98-AC22-954E-8ABF-C93EEF2EB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4000" y="615240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50CF231-EB82-444D-B61C-EFE63E67D40E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0" name="Billede 9" descr="Et billede, der indeholder tekst&#10;&#10;Automatisk genereret beskrivelse">
            <a:extLst>
              <a:ext uri="{FF2B5EF4-FFF2-40B4-BE49-F238E27FC236}">
                <a16:creationId xmlns:a16="http://schemas.microsoft.com/office/drawing/2014/main" id="{9C449ED4-CB71-9846-9234-65759BAFCA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220" y="6192000"/>
            <a:ext cx="3413760" cy="48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4007" y="5216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068" y="1853461"/>
            <a:ext cx="6264696" cy="2725288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marL="576000" indent="0"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B4858C0-0600-FD4B-8E67-19D2AE7262D4}" type="datetime1">
              <a:rPr lang="da-DK" smtClean="0"/>
              <a:t>07.02.2022</a:t>
            </a:fld>
            <a:r>
              <a:rPr lang="da-DK"/>
              <a:t>05-10-2020</a:t>
            </a:r>
            <a:endParaRPr lang="da-DK" dirty="0"/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13" y="230400"/>
            <a:ext cx="11563200" cy="752400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</a:p>
        </p:txBody>
      </p:sp>
      <p:sp>
        <p:nvSpPr>
          <p:cNvPr id="12" name="Pladsholder til slidenummer 37">
            <a:extLst>
              <a:ext uri="{FF2B5EF4-FFF2-40B4-BE49-F238E27FC236}">
                <a16:creationId xmlns:a16="http://schemas.microsoft.com/office/drawing/2014/main" id="{48AD9B30-D11F-C04C-B2BA-F549126B0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4000" y="615240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50CF231-EB82-444D-B61C-EFE63E67D40E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8787D42-6B6D-4642-B36B-43D115D78B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220" y="6192000"/>
            <a:ext cx="3413760" cy="48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54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_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7987BE7-F3A5-7D4C-A200-9AA87E76AB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34819" name="Title 1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86400" y="2484000"/>
            <a:ext cx="7200000" cy="1661993"/>
          </a:xfrm>
        </p:spPr>
        <p:txBody>
          <a:bodyPr wrap="square" anchor="ctr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5838" y="4392000"/>
            <a:ext cx="7161212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Click to edit Master text styles</a:t>
            </a:r>
          </a:p>
        </p:txBody>
      </p:sp>
      <p:sp>
        <p:nvSpPr>
          <p:cNvPr id="38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40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BCA2F72-6544-0E48-90C5-986226BB1813}" type="datetime1">
              <a:rPr lang="da-DK" smtClean="0"/>
              <a:t>07.02.2022</a:t>
            </a:fld>
            <a:r>
              <a:rPr lang="da-DK"/>
              <a:t>05-10-2020</a:t>
            </a:r>
            <a:endParaRPr lang="da-DK" dirty="0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0" name="OFF_logo1Computed">
            <a:extLst>
              <a:ext uri="{FF2B5EF4-FFF2-40B4-BE49-F238E27FC236}">
                <a16:creationId xmlns:a16="http://schemas.microsoft.com/office/drawing/2014/main" id="{52C9DCFF-0C34-B04B-B449-38E25598F744}"/>
              </a:ext>
            </a:extLst>
          </p:cNvPr>
          <p:cNvSpPr/>
          <p:nvPr userDrawn="1"/>
        </p:nvSpPr>
        <p:spPr bwMode="auto">
          <a:xfrm flipH="1">
            <a:off x="972064" y="5997600"/>
            <a:ext cx="1161908" cy="722159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  <a:p>
            <a:pPr marL="0" marR="0" indent="0" algn="l" defTabSz="914400" rtl="0" eaLnBrk="1" fontAlgn="base" latinLnBrk="0" hangingPunct="1">
              <a:lnSpc>
                <a:spcPts val="11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6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health</a:t>
            </a:r>
          </a:p>
        </p:txBody>
      </p:sp>
      <p:pic>
        <p:nvPicPr>
          <p:cNvPr id="31" name="Au logo">
            <a:extLst>
              <a:ext uri="{FF2B5EF4-FFF2-40B4-BE49-F238E27FC236}">
                <a16:creationId xmlns:a16="http://schemas.microsoft.com/office/drawing/2014/main" id="{CCFABA27-D6E3-5E41-8354-55AB1DA8B9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32" name="Billede 31">
            <a:extLst>
              <a:ext uri="{FF2B5EF4-FFF2-40B4-BE49-F238E27FC236}">
                <a16:creationId xmlns:a16="http://schemas.microsoft.com/office/drawing/2014/main" id="{318741F7-11E3-D24B-A41E-AC949227AC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000" y="6260026"/>
            <a:ext cx="899668" cy="293370"/>
          </a:xfrm>
          <a:prstGeom prst="rect">
            <a:avLst/>
          </a:prstGeom>
        </p:spPr>
      </p:pic>
      <p:pic>
        <p:nvPicPr>
          <p:cNvPr id="33" name="Billede 32">
            <a:extLst>
              <a:ext uri="{FF2B5EF4-FFF2-40B4-BE49-F238E27FC236}">
                <a16:creationId xmlns:a16="http://schemas.microsoft.com/office/drawing/2014/main" id="{53C27B24-29F2-A342-95FF-6E003BF69F3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956" y="6250245"/>
            <a:ext cx="644398" cy="316738"/>
          </a:xfrm>
          <a:prstGeom prst="rect">
            <a:avLst/>
          </a:prstGeom>
        </p:spPr>
      </p:pic>
      <p:pic>
        <p:nvPicPr>
          <p:cNvPr id="34" name="Billede 33">
            <a:extLst>
              <a:ext uri="{FF2B5EF4-FFF2-40B4-BE49-F238E27FC236}">
                <a16:creationId xmlns:a16="http://schemas.microsoft.com/office/drawing/2014/main" id="{9AF5A86E-A414-A847-9C9B-54960C5CAD5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6256800"/>
            <a:ext cx="586740" cy="29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36FA0C3B-2D39-D645-98CB-24ED3C4FC1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34819" name="Title 1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85838" y="2482343"/>
            <a:ext cx="7200000" cy="1661993"/>
          </a:xfrm>
        </p:spPr>
        <p:txBody>
          <a:bodyPr wrap="square" anchor="ctr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</a:p>
        </p:txBody>
      </p:sp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27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5F40-1DFB-D647-816F-1567A7D97A5D}" type="datetime1">
              <a:rPr lang="da-DK" smtClean="0"/>
              <a:t>07.02.2022</a:t>
            </a:fld>
            <a:r>
              <a:rPr lang="da-DK"/>
              <a:t>05-10-2020</a:t>
            </a:r>
            <a:endParaRPr lang="da-DK" dirty="0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9" name="OFF_logo1Computed">
            <a:extLst>
              <a:ext uri="{FF2B5EF4-FFF2-40B4-BE49-F238E27FC236}">
                <a16:creationId xmlns:a16="http://schemas.microsoft.com/office/drawing/2014/main" id="{48814455-97E6-5B46-A34C-BAA9DDAE3FF4}"/>
              </a:ext>
            </a:extLst>
          </p:cNvPr>
          <p:cNvSpPr/>
          <p:nvPr userDrawn="1"/>
        </p:nvSpPr>
        <p:spPr bwMode="auto">
          <a:xfrm flipH="1">
            <a:off x="972064" y="5997600"/>
            <a:ext cx="1161908" cy="722159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  <a:p>
            <a:pPr marL="0" marR="0" indent="0" algn="l" defTabSz="914400" rtl="0" eaLnBrk="1" fontAlgn="base" latinLnBrk="0" hangingPunct="1">
              <a:lnSpc>
                <a:spcPts val="11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6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health</a:t>
            </a:r>
          </a:p>
        </p:txBody>
      </p:sp>
      <p:pic>
        <p:nvPicPr>
          <p:cNvPr id="22" name="Au logo">
            <a:extLst>
              <a:ext uri="{FF2B5EF4-FFF2-40B4-BE49-F238E27FC236}">
                <a16:creationId xmlns:a16="http://schemas.microsoft.com/office/drawing/2014/main" id="{5E28E396-ABC1-FB4F-A4BA-0B68EF5C57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22">
            <a:extLst>
              <a:ext uri="{FF2B5EF4-FFF2-40B4-BE49-F238E27FC236}">
                <a16:creationId xmlns:a16="http://schemas.microsoft.com/office/drawing/2014/main" id="{250EF2F4-62AA-6244-9259-6808E854C1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000" y="6260026"/>
            <a:ext cx="899668" cy="293370"/>
          </a:xfrm>
          <a:prstGeom prst="rect">
            <a:avLst/>
          </a:prstGeom>
        </p:spPr>
      </p:pic>
      <p:pic>
        <p:nvPicPr>
          <p:cNvPr id="26" name="Billede 25">
            <a:extLst>
              <a:ext uri="{FF2B5EF4-FFF2-40B4-BE49-F238E27FC236}">
                <a16:creationId xmlns:a16="http://schemas.microsoft.com/office/drawing/2014/main" id="{3AB3F584-A409-F94F-AA5E-E73606AA320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956" y="6250245"/>
            <a:ext cx="644398" cy="316738"/>
          </a:xfrm>
          <a:prstGeom prst="rect">
            <a:avLst/>
          </a:prstGeom>
        </p:spPr>
      </p:pic>
      <p:pic>
        <p:nvPicPr>
          <p:cNvPr id="28" name="Billede 27">
            <a:extLst>
              <a:ext uri="{FF2B5EF4-FFF2-40B4-BE49-F238E27FC236}">
                <a16:creationId xmlns:a16="http://schemas.microsoft.com/office/drawing/2014/main" id="{19B045E2-9BB8-9A41-8E6E-6C9A2150365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6256800"/>
            <a:ext cx="586740" cy="29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m side med overskrift og brø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81844"/>
            <a:ext cx="12193200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4FAD-C869-C64A-952A-41403DA948A4}" type="datetime1">
              <a:rPr lang="da-DK" smtClean="0"/>
              <a:t>07.02.2022</a:t>
            </a:fld>
            <a:r>
              <a:rPr lang="da-DK"/>
              <a:t>05-10-2020</a:t>
            </a:r>
            <a:endParaRPr lang="da-DK" dirty="0"/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</a:p>
        </p:txBody>
      </p:sp>
      <p:sp>
        <p:nvSpPr>
          <p:cNvPr id="11" name="Pladsholder til slidenummer 37">
            <a:extLst>
              <a:ext uri="{FF2B5EF4-FFF2-40B4-BE49-F238E27FC236}">
                <a16:creationId xmlns:a16="http://schemas.microsoft.com/office/drawing/2014/main" id="{9C269F06-1E23-C744-AB16-5E8653A193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4000" y="615240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50CF231-EB82-444D-B61C-EFE63E67D40E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6" name="Billede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9D827899-51A4-BA49-B08B-883E41847A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220" y="6192000"/>
            <a:ext cx="3413760" cy="48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 userDrawn="1">
          <p15:clr>
            <a:srgbClr val="00000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m. side med overskrift og brødtekst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1371600"/>
            <a:ext cx="4975225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ABB72DD-8B06-4C41-B05B-3FBBAB16007F}" type="datetime1">
              <a:rPr lang="da-DK" smtClean="0"/>
              <a:t>07.02.2022</a:t>
            </a:fld>
            <a:r>
              <a:rPr lang="da-DK"/>
              <a:t>05-10-2020</a:t>
            </a:r>
            <a:endParaRPr lang="da-DK" dirty="0"/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00" y="230400"/>
            <a:ext cx="564426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Insert title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27915" y="230400"/>
            <a:ext cx="564411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2" name="Pladsholder til slidenummer 37">
            <a:extLst>
              <a:ext uri="{FF2B5EF4-FFF2-40B4-BE49-F238E27FC236}">
                <a16:creationId xmlns:a16="http://schemas.microsoft.com/office/drawing/2014/main" id="{2EF2415B-A15D-4A4A-879A-B6288BDAE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4000" y="615240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50CF231-EB82-444D-B61C-EFE63E67D40E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5" name="Billede 1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6C776186-2C7D-0E48-8474-E82F996E68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220" y="6192000"/>
            <a:ext cx="3413760" cy="48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5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05DB135-CF6C-C84E-B29E-587A501D3103}" type="datetime1">
              <a:rPr lang="da-DK" smtClean="0"/>
              <a:t>07.02.2022</a:t>
            </a:fld>
            <a:r>
              <a:rPr lang="da-DK"/>
              <a:t>05-10-2020</a:t>
            </a:r>
            <a:endParaRPr lang="da-DK" dirty="0"/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Pladsholder til slidenummer 37">
            <a:extLst>
              <a:ext uri="{FF2B5EF4-FFF2-40B4-BE49-F238E27FC236}">
                <a16:creationId xmlns:a16="http://schemas.microsoft.com/office/drawing/2014/main" id="{4E52A586-E761-1049-A818-4DE7A733F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4000" y="615240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50CF231-EB82-444D-B61C-EFE63E67D40E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2" name="Billede 11" descr="Et billede, der indeholder tekst&#10;&#10;Automatisk genereret beskrivelse">
            <a:extLst>
              <a:ext uri="{FF2B5EF4-FFF2-40B4-BE49-F238E27FC236}">
                <a16:creationId xmlns:a16="http://schemas.microsoft.com/office/drawing/2014/main" id="{F43E817F-48BB-BF4E-A85A-60DAB7443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220" y="6192000"/>
            <a:ext cx="3413760" cy="48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4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1DED68-8198-6441-81E5-896471702D46}" type="datetime1">
              <a:rPr lang="da-DK" smtClean="0"/>
              <a:t>07.02.2022</a:t>
            </a:fld>
            <a:r>
              <a:rPr lang="da-DK"/>
              <a:t>05-10-2020</a:t>
            </a:r>
            <a:endParaRPr lang="da-DK" dirty="0"/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2" name="Pladsholder til slidenummer 37">
            <a:extLst>
              <a:ext uri="{FF2B5EF4-FFF2-40B4-BE49-F238E27FC236}">
                <a16:creationId xmlns:a16="http://schemas.microsoft.com/office/drawing/2014/main" id="{AFD44102-AC45-7D4F-A085-5ABBFD3DE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4000" y="615240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50CF231-EB82-444D-B61C-EFE63E67D40E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Billede 1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F7536637-2A4D-064A-B830-BB0099DECF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220" y="6192000"/>
            <a:ext cx="3413760" cy="48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13208D2-98EF-8B43-942C-13A7705595FC}" type="datetime1">
              <a:rPr lang="da-DK" smtClean="0"/>
              <a:t>07.02.2022</a:t>
            </a:fld>
            <a:r>
              <a:rPr lang="da-DK"/>
              <a:t>05-10-2020</a:t>
            </a:r>
            <a:endParaRPr lang="da-DK" dirty="0"/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1600" y="316800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2" name="Pladsholder til slidenummer 37">
            <a:extLst>
              <a:ext uri="{FF2B5EF4-FFF2-40B4-BE49-F238E27FC236}">
                <a16:creationId xmlns:a16="http://schemas.microsoft.com/office/drawing/2014/main" id="{61859EEA-A037-4E42-819E-9C689B4EE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4000" y="615240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50CF231-EB82-444D-B61C-EFE63E67D40E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Billede 1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91B68F8-E9FC-7343-98B3-CE33070E5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220" y="6192000"/>
            <a:ext cx="3413760" cy="48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0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9F391F6-D2AB-6D4A-A934-E93B4041CD67}" type="datetime1">
              <a:rPr lang="da-DK" smtClean="0"/>
              <a:t>07.02.2022</a:t>
            </a:fld>
            <a:r>
              <a:rPr lang="da-DK"/>
              <a:t>05-10-2020</a:t>
            </a:r>
            <a:endParaRPr lang="da-DK" dirty="0"/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115596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0" name="Pladsholder til slidenummer 37">
            <a:extLst>
              <a:ext uri="{FF2B5EF4-FFF2-40B4-BE49-F238E27FC236}">
                <a16:creationId xmlns:a16="http://schemas.microsoft.com/office/drawing/2014/main" id="{D41E0A05-E0A9-764F-A282-15E4C0EEA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4000" y="615240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50CF231-EB82-444D-B61C-EFE63E67D40E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9E5A2823-AEB3-144A-979C-E096FFA3E4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220" y="6192000"/>
            <a:ext cx="3413760" cy="48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149115"/>
            <a:ext cx="1155700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title style</a:t>
            </a:r>
            <a:endParaRPr lang="da-DK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38" y="1960079"/>
            <a:ext cx="10220325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text styles</a:t>
            </a:r>
            <a:endParaRPr lang="da-DK" dirty="0"/>
          </a:p>
          <a:p>
            <a:pPr lvl="1"/>
            <a:r>
              <a:rPr lang="da-DK" noProof="0" dirty="0"/>
              <a:t>Second level</a:t>
            </a:r>
            <a:endParaRPr lang="da-DK" dirty="0"/>
          </a:p>
          <a:p>
            <a:pPr lvl="2"/>
            <a:r>
              <a:rPr lang="da-DK" noProof="0" dirty="0"/>
              <a:t>Third level</a:t>
            </a:r>
            <a:endParaRPr lang="da-DK" dirty="0"/>
          </a:p>
          <a:p>
            <a:pPr lvl="3"/>
            <a:r>
              <a:rPr lang="da-DK" noProof="0" dirty="0"/>
              <a:t>Fourth level</a:t>
            </a:r>
            <a:endParaRPr lang="da-DK" dirty="0"/>
          </a:p>
          <a:p>
            <a:pPr lvl="4"/>
            <a:r>
              <a:rPr lang="da-DK" noProof="0" dirty="0"/>
              <a:t>Fifth level</a:t>
            </a:r>
            <a:endParaRPr lang="da-DK" dirty="0"/>
          </a:p>
          <a:p>
            <a:pPr lvl="5"/>
            <a:r>
              <a:rPr lang="da-DK" noProof="0" dirty="0"/>
              <a:t>6 level</a:t>
            </a:r>
            <a:endParaRPr lang="da-DK" dirty="0"/>
          </a:p>
          <a:p>
            <a:pPr lvl="6"/>
            <a:r>
              <a:rPr lang="da-DK" noProof="0" dirty="0"/>
              <a:t>7 level</a:t>
            </a:r>
            <a:endParaRPr lang="da-DK" dirty="0"/>
          </a:p>
          <a:p>
            <a:pPr lvl="7"/>
            <a:r>
              <a:rPr lang="da-DK" noProof="0" dirty="0"/>
              <a:t>8 level</a:t>
            </a:r>
            <a:endParaRPr lang="da-DK" dirty="0"/>
          </a:p>
          <a:p>
            <a:pPr lvl="8"/>
            <a:r>
              <a:rPr lang="da-DK" noProof="0" dirty="0"/>
              <a:t>9 level</a:t>
            </a:r>
            <a:endParaRPr lang="da-DK" dirty="0"/>
          </a:p>
        </p:txBody>
      </p:sp>
      <p:sp>
        <p:nvSpPr>
          <p:cNvPr id="23" name="Black Rectangle"/>
          <p:cNvSpPr/>
          <p:nvPr userDrawn="1"/>
        </p:nvSpPr>
        <p:spPr>
          <a:xfrm>
            <a:off x="989440" y="1663088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19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Au logo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9002"/>
            <a:ext cx="557570" cy="558000"/>
          </a:xfrm>
          <a:prstGeom prst="rect">
            <a:avLst/>
          </a:prstGeom>
        </p:spPr>
      </p:pic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tx1"/>
              </a:solidFill>
              <a:latin typeface="AU Passata Light" pitchFamily="34" charset="0"/>
            </a:endParaRP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0D235BE8-C6D7-5542-8781-1BFA9C65C228}" type="datetime1">
              <a:rPr lang="da-DK" smtClean="0"/>
              <a:t>07.02.2022</a:t>
            </a:fld>
            <a:r>
              <a:rPr lang="da-DK"/>
              <a:t>05-10-2020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266A0454-F672-464F-B730-B3C5BE4D34B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6256800"/>
            <a:ext cx="586740" cy="293370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7DF16FE4-F408-6342-B830-1A26A30ED0D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000" y="6263257"/>
            <a:ext cx="899668" cy="293370"/>
          </a:xfrm>
          <a:prstGeom prst="rect">
            <a:avLst/>
          </a:prstGeom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A86F0188-77C7-6F4A-98C2-8C374040785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956" y="6248342"/>
            <a:ext cx="644398" cy="316738"/>
          </a:xfrm>
          <a:prstGeom prst="rect">
            <a:avLst/>
          </a:prstGeom>
        </p:spPr>
      </p:pic>
      <p:sp>
        <p:nvSpPr>
          <p:cNvPr id="22" name="Pladsholder til dato 3">
            <a:extLst>
              <a:ext uri="{FF2B5EF4-FFF2-40B4-BE49-F238E27FC236}">
                <a16:creationId xmlns:a16="http://schemas.microsoft.com/office/drawing/2014/main" id="{D31E36F2-6C09-4741-A6E5-E7C114FB77E4}"/>
              </a:ext>
            </a:extLst>
          </p:cNvPr>
          <p:cNvSpPr txBox="1">
            <a:spLocks/>
          </p:cNvSpPr>
          <p:nvPr userDrawn="1"/>
        </p:nvSpPr>
        <p:spPr>
          <a:xfrm>
            <a:off x="9684000" y="6332373"/>
            <a:ext cx="2045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700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1pPr>
            <a:lvl2pPr marL="609493" algn="l" rtl="0" fontAlgn="base">
              <a:lnSpc>
                <a:spcPts val="4799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4799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2pPr>
            <a:lvl3pPr marL="1218987" algn="l" rtl="0" fontAlgn="base">
              <a:lnSpc>
                <a:spcPts val="4799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4799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3pPr>
            <a:lvl4pPr marL="1828480" algn="l" rtl="0" fontAlgn="base">
              <a:lnSpc>
                <a:spcPts val="4799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4799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4pPr>
            <a:lvl5pPr marL="2437973" algn="l" rtl="0" fontAlgn="base">
              <a:lnSpc>
                <a:spcPts val="4799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4799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4799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4799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4799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4799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9pPr>
          </a:lstStyle>
          <a:p>
            <a:fld id="{0BF04409-BC89-0F45-B796-D693C1BFE776}" type="datetime1">
              <a:rPr lang="da-DK" smtClean="0"/>
              <a:pPr/>
              <a:t>07.02.2022</a:t>
            </a:fld>
            <a:endParaRPr lang="da-DK" dirty="0"/>
          </a:p>
        </p:txBody>
      </p:sp>
      <p:sp>
        <p:nvSpPr>
          <p:cNvPr id="24" name="Pladsholder til slidenummer 37">
            <a:extLst>
              <a:ext uri="{FF2B5EF4-FFF2-40B4-BE49-F238E27FC236}">
                <a16:creationId xmlns:a16="http://schemas.microsoft.com/office/drawing/2014/main" id="{FD05FD05-F047-2241-9202-9178168E0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4000" y="615600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50CF231-EB82-444D-B61C-EFE63E67D40E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29" name="Lige forbindelse 28">
            <a:extLst>
              <a:ext uri="{FF2B5EF4-FFF2-40B4-BE49-F238E27FC236}">
                <a16:creationId xmlns:a16="http://schemas.microsoft.com/office/drawing/2014/main" id="{42F16797-7223-3D40-BA73-19CCCFADFE3D}"/>
              </a:ext>
            </a:extLst>
          </p:cNvPr>
          <p:cNvCxnSpPr/>
          <p:nvPr userDrawn="1"/>
        </p:nvCxnSpPr>
        <p:spPr bwMode="auto">
          <a:xfrm>
            <a:off x="11682000" y="6521125"/>
            <a:ext cx="72008" cy="0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FF_logo1Computed">
            <a:extLst>
              <a:ext uri="{FF2B5EF4-FFF2-40B4-BE49-F238E27FC236}">
                <a16:creationId xmlns:a16="http://schemas.microsoft.com/office/drawing/2014/main" id="{18E9774F-72EE-4B4D-970B-936A72230045}"/>
              </a:ext>
            </a:extLst>
          </p:cNvPr>
          <p:cNvSpPr/>
          <p:nvPr userDrawn="1"/>
        </p:nvSpPr>
        <p:spPr bwMode="auto">
          <a:xfrm flipH="1">
            <a:off x="972064" y="5997600"/>
            <a:ext cx="1161908" cy="722159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Aarhus
Universitet</a:t>
            </a:r>
          </a:p>
          <a:p>
            <a:pPr marL="0" marR="0" indent="0" algn="l" defTabSz="914400" rtl="0" eaLnBrk="1" fontAlgn="base" latinLnBrk="0" hangingPunct="1">
              <a:lnSpc>
                <a:spcPts val="11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600" b="0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health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73" r:id="rId3"/>
    <p:sldLayoutId id="2147483662" r:id="rId4"/>
    <p:sldLayoutId id="2147483649" r:id="rId5"/>
    <p:sldLayoutId id="2147483668" r:id="rId6"/>
    <p:sldLayoutId id="2147483663" r:id="rId7"/>
    <p:sldLayoutId id="2147483670" r:id="rId8"/>
    <p:sldLayoutId id="2147483661" r:id="rId9"/>
    <p:sldLayoutId id="2147483664" r:id="rId10"/>
    <p:sldLayoutId id="2147483671" r:id="rId11"/>
  </p:sldLayoutIdLst>
  <p:hf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75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15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151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715" userDrawn="1">
          <p15:clr>
            <a:srgbClr val="000000"/>
          </p15:clr>
        </p15:guide>
        <p15:guide id="5" orient="horz" pos="4131" userDrawn="1">
          <p15:clr>
            <a:srgbClr val="A4A3A4"/>
          </p15:clr>
        </p15:guide>
        <p15:guide id="6" pos="7479" userDrawn="1">
          <p15:clr>
            <a:srgbClr val="A4A3A4"/>
          </p15:clr>
        </p15:guide>
        <p15:guide id="7" orient="horz" pos="1234" userDrawn="1">
          <p15:clr>
            <a:srgbClr val="000000"/>
          </p15:clr>
        </p15:guide>
        <p15:guide id="8" pos="7059" userDrawn="1">
          <p15:clr>
            <a:srgbClr val="000000"/>
          </p15:clr>
        </p15:guide>
        <p15:guide id="9" pos="199" userDrawn="1">
          <p15:clr>
            <a:srgbClr val="A4A3A4"/>
          </p15:clr>
        </p15:guide>
        <p15:guide id="10" pos="621" userDrawn="1">
          <p15:clr>
            <a:srgbClr val="000000"/>
          </p15:clr>
        </p15:guide>
        <p15:guide id="11" orient="horz" pos="19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B1CE38-3E51-F94B-A658-3E5E83E3FD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6914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06A599-0BBD-5347-8338-70765ED6A1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836B547-F202-F143-9B24-5596F24B5C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1C7DFD0-B329-C145-975B-25CEC9D2DAD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BCA2F72-6544-0E48-90C5-986226BB1813}" type="datetime1">
              <a:rPr lang="da-DK" smtClean="0"/>
              <a:t>07.02.2022</a:t>
            </a:fld>
            <a:r>
              <a:rPr lang="da-DK"/>
              <a:t>05-10-2020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05989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2BA9C1-EA20-3042-BDE3-2E12185ACB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0DCF101-59DB-FC4F-81F1-663038023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5F40-1DFB-D647-816F-1567A7D97A5D}" type="datetime1">
              <a:rPr lang="da-DK" smtClean="0"/>
              <a:t>07.02.2022</a:t>
            </a:fld>
            <a:r>
              <a:rPr lang="da-DK"/>
              <a:t>05-10-2020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26814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B604D6AD-58F4-9E44-B95D-D37A90806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703ABE1-5BA8-C04F-9D82-38B4FE87B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4FAD-C869-C64A-952A-41403DA948A4}" type="datetime1">
              <a:rPr lang="da-DK" smtClean="0"/>
              <a:t>07.02.2022</a:t>
            </a:fld>
            <a:r>
              <a:rPr lang="da-DK"/>
              <a:t>05-10-2020</a:t>
            </a:r>
            <a:endParaRPr lang="da-DK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FCC083F-7257-734A-A057-900E692E8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36ED37E-354E-A945-9198-348262C26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0CF231-EB82-444D-B61C-EFE63E67D40E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26660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533B8024-B07A-6B45-935A-D31AC08EAD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570A0CF-4A1C-CE4F-AF4A-70E4DE84C18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ABB72DD-8B06-4C41-B05B-3FBBAB16007F}" type="datetime1">
              <a:rPr lang="da-DK" smtClean="0"/>
              <a:t>07.02.2022</a:t>
            </a:fld>
            <a:r>
              <a:rPr lang="da-DK"/>
              <a:t>05-10-2020</a:t>
            </a:r>
            <a:endParaRPr lang="da-DK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DF6F5B5-61FB-F74A-9960-D3955C13E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B0E1C20A-4890-FC40-9610-C3D5C5F410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B2DE164-6666-B548-99FD-A0E1D32FFB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0CF231-EB82-444D-B61C-EFE63E67D40E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78073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4D1C4A0-9162-A841-959E-73FDEFF641A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9F391F6-D2AB-6D4A-A934-E93B4041CD67}" type="datetime1">
              <a:rPr lang="da-DK" smtClean="0"/>
              <a:t>07.02.2022</a:t>
            </a:fld>
            <a:r>
              <a:rPr lang="da-DK"/>
              <a:t>05-10-2020</a:t>
            </a:r>
            <a:endParaRPr lang="da-DK" dirty="0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C65B87C-DF6A-1642-B26C-C1F37D03C5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A0FABA8-AE5C-DE43-9A9E-23139DD65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0CF231-EB82-444D-B61C-EFE63E67D40E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36302059"/>
      </p:ext>
    </p:extLst>
  </p:cSld>
  <p:clrMapOvr>
    <a:masterClrMapping/>
  </p:clrMapOvr>
</p:sld>
</file>

<file path=ppt/theme/theme1.xml><?xml version="1.0" encoding="utf-8"?>
<a:theme xmlns:a="http://schemas.openxmlformats.org/drawingml/2006/main" name="AU 16:9">
  <a:themeElements>
    <a:clrScheme name="Brugerdefineret 3">
      <a:dk1>
        <a:srgbClr val="000000"/>
      </a:dk1>
      <a:lt1>
        <a:srgbClr val="FFFFFF"/>
      </a:lt1>
      <a:dk2>
        <a:srgbClr val="1A3703"/>
      </a:dk2>
      <a:lt2>
        <a:srgbClr val="193602"/>
      </a:lt2>
      <a:accent1>
        <a:srgbClr val="415720"/>
      </a:accent1>
      <a:accent2>
        <a:srgbClr val="A0B08B"/>
      </a:accent2>
      <a:accent3>
        <a:srgbClr val="A0C861"/>
      </a:accent3>
      <a:accent4>
        <a:srgbClr val="587337"/>
      </a:accent4>
      <a:accent5>
        <a:srgbClr val="E2EDD0"/>
      </a:accent5>
      <a:accent6>
        <a:srgbClr val="C6C6C6"/>
      </a:accent6>
      <a:hlink>
        <a:srgbClr val="C3CDB3"/>
      </a:hlink>
      <a:folHlink>
        <a:srgbClr val="C3CCB3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</Words>
  <Application>Microsoft Macintosh PowerPoint</Application>
  <PresentationFormat>Brugerdefineret</PresentationFormat>
  <Paragraphs>8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2" baseType="lpstr">
      <vt:lpstr>Arial</vt:lpstr>
      <vt:lpstr>AU Passata Light</vt:lpstr>
      <vt:lpstr>AU Passata</vt:lpstr>
      <vt:lpstr>Georgia</vt:lpstr>
      <vt:lpstr>Calibri</vt:lpstr>
      <vt:lpstr>AU 16:9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2022-02-07T12:18:03Z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luginDependencies_0">
    <vt:lpwstr>{"635926855539746206:636045261152541358":[{"dependencyType":"DataSource","dependencyId":":","dependencyVersion":null},{"dependencyType":"DataSource","dependencyId":":","dependencyVersion":null},{"dependencyType":"DataSource","dependencyId":":","dependency</vt:lpwstr>
  </property>
  <property fmtid="{D5CDD505-2E9C-101B-9397-08002B2CF9AE}" pid="3" name="PluginDependencies_1">
    <vt:lpwstr>Version":null},{"dependencyType":"DataSource","dependencyId":":","dependencyVersion":null},{"dependencyType":"DataSource","dependencyId":":","dependencyVersion":null},{"dependencyType":"DataSource","dependencyId":":","dependencyVersion":null},{"dependency</vt:lpwstr>
  </property>
  <property fmtid="{D5CDD505-2E9C-101B-9397-08002B2CF9AE}" pid="4" name="PluginDependencies_2">
    <vt:lpwstr>Type":"DataSource","dependencyId":":","dependencyVersion":null},{"dependencyType":"DataSource","dependencyId":":","dependencyVersion":null},{"dependencyType":"DataSource","dependencyId":":","dependencyVersion":null},{"dependencyType":"DataSource","depende</vt:lpwstr>
  </property>
  <property fmtid="{D5CDD505-2E9C-101B-9397-08002B2CF9AE}" pid="5" name="PluginDependencies_3">
    <vt:lpwstr>ncyId":":","dependencyVersion":null},{"dependencyType":"DataSource","dependencyId":":","dependencyVersion":null},{"dependencyType":"DataSource","dependencyId":":","dependencyVersion":null},{"dependencyType":"DataSource","dependencyId":":","dependencyVersi</vt:lpwstr>
  </property>
  <property fmtid="{D5CDD505-2E9C-101B-9397-08002B2CF9AE}" pid="6" name="PluginDependencies_4">
    <vt:lpwstr>on":null},{"dependencyType":"DataSource","dependencyId":":","dependencyVersion":null},{"dependencyType":"DataSource","dependencyId":":","dependencyVersion":null},{"dependencyType":"DataSource","dependencyId":":","dependencyVersion":null},{"dependencyType"</vt:lpwstr>
  </property>
  <property fmtid="{D5CDD505-2E9C-101B-9397-08002B2CF9AE}" pid="7" name="PluginDependencies_5">
    <vt:lpwstr>:"DataSource","dependencyId":":","dependencyVersion":null},{"dependencyType":"DataSource","dependencyId":":","dependencyVersion":null},{"dependencyType":"DataSource","dependencyId":":","dependencyVersion":null},{"dependencyType":"DataSource","dependencyId</vt:lpwstr>
  </property>
  <property fmtid="{D5CDD505-2E9C-101B-9397-08002B2CF9AE}" pid="8" name="PluginDependencies_6">
    <vt:lpwstr>":":","dependencyVersion":null},{"dependencyType":"DataSource","dependencyId":":","dependencyVersion":null},{"dependencyType":"DataSource","dependencyId":":","dependencyVersion":null},{"dependencyType":"DataSource","dependencyId":":","dependencyVersion":n</vt:lpwstr>
  </property>
  <property fmtid="{D5CDD505-2E9C-101B-9397-08002B2CF9AE}" pid="9" name="PluginDependencies_7">
    <vt:lpwstr>ull},{"dependencyType":"DataSource","dependencyId":":","dependencyVersion":null},{"dependencyType":"DataSource","dependencyId":":","dependencyVersion":null},{"dependencyType":"DataSource","dependencyId":":","dependencyVersion":null},{"dependencyType":"Dat</vt:lpwstr>
  </property>
  <property fmtid="{D5CDD505-2E9C-101B-9397-08002B2CF9AE}" pid="10" name="PluginDependencies_8">
    <vt:lpwstr>aSource","dependencyId":":","dependencyVersion":null},{"dependencyType":"DataSource","dependencyId":":","dependencyVersion":null},{"dependencyType":"DataSource","dependencyId":":","dependencyVersion":null},{"dependencyType":"DataSource","dependencyId":":"</vt:lpwstr>
  </property>
  <property fmtid="{D5CDD505-2E9C-101B-9397-08002B2CF9AE}" pid="11" name="PluginDependencies_9">
    <vt:lpwstr>,"dependencyVersion":null},{"dependencyType":"DataSource","dependencyId":":","dependencyVersion":null},{"dependencyType":"DataSource","dependencyId":":","dependencyVersion":null},{"dependencyType":"DataSource","dependencyId":":","dependencyVersion":null},</vt:lpwstr>
  </property>
  <property fmtid="{D5CDD505-2E9C-101B-9397-08002B2CF9AE}" pid="12" name="PluginDependencies_10">
    <vt:lpwstr>{"dependencyType":"DataSource","dependencyId":":","dependencyVersion":null},{"dependencyType":"DataSource","dependencyId":":","dependencyVersion":null},{"dependencyType":"DataSource","dependencyId":":","dependencyVersion":null},{"dependencyType":"DataSour</vt:lpwstr>
  </property>
  <property fmtid="{D5CDD505-2E9C-101B-9397-08002B2CF9AE}" pid="13" name="PluginDependencies_11">
    <vt:lpwstr>ce","dependencyId":":","dependencyVersion":null},{"dependencyType":"DataSource","dependencyId":":","dependencyVersion":null},{"dependencyType":"DataSource","dependencyId":":","dependencyVersion":null},{"dependencyType":"DataSource","dependencyId":":","dep</vt:lpwstr>
  </property>
  <property fmtid="{D5CDD505-2E9C-101B-9397-08002B2CF9AE}" pid="14" name="PluginDependencies_12">
    <vt:lpwstr>endencyVersion":null},{"dependencyType":"DataSource","dependencyId":":","dependencyVersion":null},{"dependencyType":"DataSource","dependencyId":":","dependencyVersion":null},{"dependencyType":"DataSource","dependencyId":":","dependencyVersion":null},{"dep</vt:lpwstr>
  </property>
  <property fmtid="{D5CDD505-2E9C-101B-9397-08002B2CF9AE}" pid="15" name="PluginDependencies_13">
    <vt:lpwstr>endencyType":"DataSource","dependencyId":":","dependencyVersion":null},{"dependencyType":"DataSource","dependencyId":":","dependencyVersion":null},{"dependencyType":"DataSource","dependencyId":":","dependencyVersion":null},{"dependencyType":"DataSource","</vt:lpwstr>
  </property>
  <property fmtid="{D5CDD505-2E9C-101B-9397-08002B2CF9AE}" pid="16" name="PluginDependencies_14">
    <vt:lpwstr>dependencyId":":","dependencyVersion":null},{"dependencyType":"DataSource","dependencyId":":","dependencyVersion":null},{"dependencyType":"DataSource","dependencyId":":","dependencyVersion":null},{"dependencyType":"DataSource","dependencyId":":","dependen</vt:lpwstr>
  </property>
  <property fmtid="{D5CDD505-2E9C-101B-9397-08002B2CF9AE}" pid="17" name="PluginDependencies_15">
    <vt:lpwstr>cyVersion":null},{"dependencyType":"DataSource","dependencyId":":","dependencyVersion":null},{"dependencyType":"DataSource","dependencyId":":","dependencyVersion":null},{"dependencyType":"DataSource","dependencyId":":","dependencyVersion":null},{"dependen</vt:lpwstr>
  </property>
  <property fmtid="{D5CDD505-2E9C-101B-9397-08002B2CF9AE}" pid="18" name="PluginDependencies_16">
    <vt:lpwstr>cyType":"DataSource","dependencyId":":","dependencyVersion":null},{"dependencyType":"DataSource","dependencyId":":","dependencyVersion":null},{"dependencyType":"DataSource","dependencyId":":","dependencyVersion":null},{"dependencyType":"DataSource","depen</vt:lpwstr>
  </property>
  <property fmtid="{D5CDD505-2E9C-101B-9397-08002B2CF9AE}" pid="19" name="PluginDependencies_17">
    <vt:lpwstr>dencyId":":","dependencyVersion":null},{"dependencyType":"DataSource","dependencyId":":","dependencyVersion":null},{"dependencyType":"DataSource","dependencyId":":","dependencyVersion":null},{"dependencyType":"DataSource","dependencyId":":","dependencyVer</vt:lpwstr>
  </property>
  <property fmtid="{D5CDD505-2E9C-101B-9397-08002B2CF9AE}" pid="20" name="PluginDependencies_18">
    <vt:lpwstr>sion":null},{"dependencyType":"DataSource","dependencyId":":","dependencyVersion":null},{"dependencyType":"DataSource","dependencyId":":","dependencyVersion":null},{"dependencyType":"DataSource","dependencyId":":","dependencyVersion":null},{"dependencyTyp</vt:lpwstr>
  </property>
  <property fmtid="{D5CDD505-2E9C-101B-9397-08002B2CF9AE}" pid="21" name="PluginDependencies_19">
    <vt:lpwstr>e":"DataSource","dependencyId":":","dependencyVersion":null},{"dependencyType":"DataSource","dependencyId":":","dependencyVersion":null},{"dependencyType":"DataSource","dependencyId":":","dependencyVersion":null},{"dependencyType":"DataSource","dependency</vt:lpwstr>
  </property>
  <property fmtid="{D5CDD505-2E9C-101B-9397-08002B2CF9AE}" pid="22" name="PluginDependencies_20">
    <vt:lpwstr>Id":":","dependencyVersion":null},{"dependencyType":"DataSource","dependencyId":":","dependencyVersion":null},{"dependencyType":"DataSource","dependencyId":":","dependencyVersion":null},{"dependencyType":"DataSource","dependencyId":":","dependencyVersion"</vt:lpwstr>
  </property>
  <property fmtid="{D5CDD505-2E9C-101B-9397-08002B2CF9AE}" pid="23" name="PluginDependencies_21">
    <vt:lpwstr>:null},{"dependencyType":"DataSource","dependencyId":":","dependencyVersion":null},{"dependencyType":"DataSource","dependencyId":":","dependencyVersion":null},{"dependencyType":"DataSource","dependencyId":":","dependencyVersion":null},{"dependencyType":"D</vt:lpwstr>
  </property>
  <property fmtid="{D5CDD505-2E9C-101B-9397-08002B2CF9AE}" pid="24" name="PluginDependencies_22">
    <vt:lpwstr>ataSource","dependencyId":":","dependencyVersion":null},{"dependencyType":"DataSource","dependencyId":":","dependencyVersion":null},{"dependencyType":"DataSource","dependencyId":":","dependencyVersion":null},{"dependencyType":"DataSource","dependencyId":"</vt:lpwstr>
  </property>
  <property fmtid="{D5CDD505-2E9C-101B-9397-08002B2CF9AE}" pid="25" name="PluginDependencies_23">
    <vt:lpwstr>:","dependencyVersion":null},{"dependencyType":"DataSource","dependencyId":":","dependencyVersion":null},{"dependencyType":"DataSource","dependencyId":":","dependencyVersion":null},{"dependencyType":"DataSource","dependencyId":":","dependencyVersion":null</vt:lpwstr>
  </property>
  <property fmtid="{D5CDD505-2E9C-101B-9397-08002B2CF9AE}" pid="26" name="PluginDependencies_24">
    <vt:lpwstr>},{"dependencyType":"DataSource","dependencyId":":","dependencyVersion":null},{"dependencyType":"DataSource","dependencyId":":","dependencyVersion":null},{"dependencyType":"DataSource","dependencyId":":","dependencyVersion":null},{"dependencyType":"DataSo</vt:lpwstr>
  </property>
  <property fmtid="{D5CDD505-2E9C-101B-9397-08002B2CF9AE}" pid="27" name="PluginDependencies_25">
    <vt:lpwstr>urce","dependencyId":":","dependencyVersion":null},{"dependencyType":"DataSource","dependencyId":":","dependencyVersion":null},{"dependencyType":"DataSource","dependencyId":":","dependencyVersion":null},{"dependencyType":"DataSource","dependencyId":":","d</vt:lpwstr>
  </property>
  <property fmtid="{D5CDD505-2E9C-101B-9397-08002B2CF9AE}" pid="28" name="PluginDependencies_26">
    <vt:lpwstr>ependencyVersion":null},{"dependencyType":"DataSource","dependencyId":":","dependencyVersion":null},{"dependencyType":"DataSource","dependencyId":":","dependencyVersion":null},{"dependencyType":"DataSource","dependencyId":":","dependencyVersion":null},{"d</vt:lpwstr>
  </property>
  <property fmtid="{D5CDD505-2E9C-101B-9397-08002B2CF9AE}" pid="29" name="PluginDependencies_27">
    <vt:lpwstr>ependencyType":"DataSource","dependencyId":":","dependencyVersion":null},{"dependencyType":"DataSource","dependencyId":":","dependencyVersion":null},{"dependencyType":"DataSource","dependencyId":":","dependencyVersion":null},{"dependencyType":"DataSource"</vt:lpwstr>
  </property>
  <property fmtid="{D5CDD505-2E9C-101B-9397-08002B2CF9AE}" pid="30" name="PluginDependencies_28">
    <vt:lpwstr>,"dependencyId":":","dependencyVersion":null},{"dependencyType":"DataSource","dependencyId":":","dependencyVersion":null},{"dependencyType":"DataSource","dependencyId":":","dependencyVersion":null},{"dependencyType":"DataSource","dependencyId":":","depend</vt:lpwstr>
  </property>
  <property fmtid="{D5CDD505-2E9C-101B-9397-08002B2CF9AE}" pid="31" name="PluginDependencies_29">
    <vt:lpwstr>encyVersion":null},{"dependencyType":"DataSource","dependencyId":":","dependencyVersion":null},{"dependencyType":"DataSource","dependencyId":":","dependencyVersion":null},{"dependencyType":"DataSource","dependencyId":":","dependencyVersion":null},{"depend</vt:lpwstr>
  </property>
  <property fmtid="{D5CDD505-2E9C-101B-9397-08002B2CF9AE}" pid="32" name="PluginDependencies_30">
    <vt:lpwstr>encyType":"DataSource","dependencyId":":","dependencyVersion":null},{"dependencyType":"DataSource","dependencyId":":","dependencyVersion":null},{"dependencyType":"DataSource","dependencyId":":","dependencyVersion":null},{"dependencyType":"DataSource","dep</vt:lpwstr>
  </property>
  <property fmtid="{D5CDD505-2E9C-101B-9397-08002B2CF9AE}" pid="33" name="PluginDependencies_31">
    <vt:lpwstr>endencyId":":","dependencyVersion":null},{"dependencyType":"DataSource","dependencyId":":","dependencyVersion":null},{"dependencyType":"DataSource","dependencyId":":","dependencyVersion":null},{"dependencyType":"DataSource","dependencyId":":","dependencyV</vt:lpwstr>
  </property>
  <property fmtid="{D5CDD505-2E9C-101B-9397-08002B2CF9AE}" pid="34" name="PluginDependencies_32">
    <vt:lpwstr>ersion":null},{"dependencyType":"DataSource","dependencyId":":","dependencyVersion":null},{"dependencyType":"DataSource","dependencyId":":","dependencyVersion":null},{"dependencyType":"DataSource","dependencyId":":","dependencyVersion":null},{"dependencyT</vt:lpwstr>
  </property>
  <property fmtid="{D5CDD505-2E9C-101B-9397-08002B2CF9AE}" pid="35" name="PluginDependencies_33">
    <vt:lpwstr>ype":"DataSource","dependencyId":":","dependencyVersion":null},{"dependencyType":"DataSource","dependencyId":":","dependencyVersion":null},{"dependencyType":"DataSource","dependencyId":":","dependencyVersion":null},{"dependencyType":"DataSource","dependen</vt:lpwstr>
  </property>
  <property fmtid="{D5CDD505-2E9C-101B-9397-08002B2CF9AE}" pid="36" name="PluginDependencies_34">
    <vt:lpwstr>cyId":":","dependencyVersion":null},{"dependencyType":"DataSource","dependencyId":":","dependencyVersion":null},{"dependencyType":"DataSource","dependencyId":":","dependencyVersion":null},{"dependencyType":"DataSource","dependencyId":":","dependencyVersio</vt:lpwstr>
  </property>
  <property fmtid="{D5CDD505-2E9C-101B-9397-08002B2CF9AE}" pid="37" name="PluginDependencies_35">
    <vt:lpwstr>n":null},{"dependencyType":"DataSource","dependencyId":":","dependencyVersion":null},{"dependencyType":"DataSource","dependencyId":":","dependencyVersion":null},{"dependencyType":"DataSource","dependencyId":":","dependencyVersion":null},{"dependencyType":</vt:lpwstr>
  </property>
  <property fmtid="{D5CDD505-2E9C-101B-9397-08002B2CF9AE}" pid="38" name="PluginDependencies_36">
    <vt:lpwstr>"DataSource","dependencyId":":","dependencyVersion":null},{"dependencyType":"DataSource","dependencyId":":","dependencyVersion":null},{"dependencyType":"DataSource","dependencyId":":","dependencyVersion":null},{"dependencyType":"DataSource","dependencyId"</vt:lpwstr>
  </property>
  <property fmtid="{D5CDD505-2E9C-101B-9397-08002B2CF9AE}" pid="39" name="PluginDependencies_37">
    <vt:lpwstr>:":","dependencyVersion":null},{"dependencyType":"DataSource","dependencyId":":","dependencyVersion":null},{"dependencyType":"DataSource","dependencyId":":","dependencyVersion":null},{"dependencyType":"DataSource","dependencyId":":","dependencyVersion":nu</vt:lpwstr>
  </property>
  <property fmtid="{D5CDD505-2E9C-101B-9397-08002B2CF9AE}" pid="40" name="PluginDependencies_38">
    <vt:lpwstr>ll},{"dependencyType":"DataSource","dependencyId":":","dependencyVersion":null},{"dependencyType":"DataSource","dependencyId":":","dependencyVersion":null},{"dependencyType":"DataSource","dependencyId":":","dependencyVersion":null},{"dependencyType":"Data</vt:lpwstr>
  </property>
  <property fmtid="{D5CDD505-2E9C-101B-9397-08002B2CF9AE}" pid="41" name="PluginDependencies_39">
    <vt:lpwstr>Source","dependencyId":":","dependencyVersion":null},{"dependencyType":"DataSource","dependencyId":":","dependencyVersion":null},{"dependencyType":"DataSource","dependencyId":":","dependencyVersion":null},{"dependencyType":"DataSource","dependencyId":":",</vt:lpwstr>
  </property>
  <property fmtid="{D5CDD505-2E9C-101B-9397-08002B2CF9AE}" pid="42" name="PluginDependencies_40">
    <vt:lpwstr>"dependencyVersion":null},{"dependencyType":"DataSource","dependencyId":":","dependencyVersion":null},{"dependencyType":"DataSource","dependencyId":":","dependencyVersion":null},{"dependencyType":"DataSource","dependencyId":":","dependencyVersion":null},{</vt:lpwstr>
  </property>
  <property fmtid="{D5CDD505-2E9C-101B-9397-08002B2CF9AE}" pid="43" name="PluginDependencies_41">
    <vt:lpwstr>"dependencyType":"DataSource","dependencyId":":","dependencyVersion":null},{"dependencyType":"DataSource","dependencyId":":","dependencyVersion":null},{"dependencyType":"DataSource","dependencyId":":","dependencyVersion":null},{"dependencyType":"DataSourc</vt:lpwstr>
  </property>
  <property fmtid="{D5CDD505-2E9C-101B-9397-08002B2CF9AE}" pid="44" name="PluginDependencies_42">
    <vt:lpwstr>e","dependencyId":":","dependencyVersion":null},{"dependencyType":"DataSource","dependencyId":":","dependencyVersion":null},{"dependencyType":"DataSource","dependencyId":":","dependencyVersion":null},{"dependencyType":"DataSource","dependencyId":":","depe</vt:lpwstr>
  </property>
  <property fmtid="{D5CDD505-2E9C-101B-9397-08002B2CF9AE}" pid="45" name="PluginDependencies_43">
    <vt:lpwstr>ndencyVersion":null},{"dependencyType":"DataSource","dependencyId":":","dependencyVersion":null},{"dependencyType":"DataSource","dependencyId":":","dependencyVersion":null},{"dependencyType":"DataSource","dependencyId":":","dependencyVersion":null},{"depe</vt:lpwstr>
  </property>
  <property fmtid="{D5CDD505-2E9C-101B-9397-08002B2CF9AE}" pid="46" name="PluginDependencies_44">
    <vt:lpwstr>ndencyType":"DataSource","dependencyId":":","dependencyVersion":null},{"dependencyType":"DataSource","dependencyId":":","dependencyVersion":null},{"dependencyType":"DataSource","dependencyId":":","dependencyVersion":null},{"dependencyType":"DataSource","d</vt:lpwstr>
  </property>
  <property fmtid="{D5CDD505-2E9C-101B-9397-08002B2CF9AE}" pid="47" name="PluginDependencies_45">
    <vt:lpwstr>ependencyId":":","dependencyVersion":null},{"dependencyType":"DataSource","dependencyId":":","dependencyVersion":null},{"dependencyType":"DataSource","dependencyId":":","dependencyVersion":null},{"dependencyType":"DataSource","dependencyId":":","dependenc</vt:lpwstr>
  </property>
  <property fmtid="{D5CDD505-2E9C-101B-9397-08002B2CF9AE}" pid="48" name="PluginDependencies_46">
    <vt:lpwstr>yVersion":null},{"dependencyType":"DataSource","dependencyId":":","dependencyVersion":null},{"dependencyType":"DataSource","dependencyId":":","dependencyVersion":null},{"dependencyType":"DataSource","dependencyId":":","dependencyVersion":null},{"dependenc</vt:lpwstr>
  </property>
  <property fmtid="{D5CDD505-2E9C-101B-9397-08002B2CF9AE}" pid="49" name="PluginDependencies_47">
    <vt:lpwstr>yType":"DataSource","dependencyId":":","dependencyVersion":null},{"dependencyType":"DataSource","dependencyId":":","dependencyVersion":null},{"dependencyType":"DataSource","dependencyId":":","dependencyVersion":null},{"dependencyType":"DataSource","depend</vt:lpwstr>
  </property>
  <property fmtid="{D5CDD505-2E9C-101B-9397-08002B2CF9AE}" pid="50" name="PluginDependencies_48">
    <vt:lpwstr>encyId":":","dependencyVersion":null},{"dependencyType":"DataSource","dependencyId":":","dependencyVersion":null},{"dependencyType":"DataSource","dependencyId":":","dependencyVersion":null},{"dependencyType":"DataSource","dependencyId":":","dependencyVers</vt:lpwstr>
  </property>
  <property fmtid="{D5CDD505-2E9C-101B-9397-08002B2CF9AE}" pid="51" name="PluginDependencies_49">
    <vt:lpwstr>ion":null},{"dependencyType":"DataSource","dependencyId":":","dependencyVersion":null},{"dependencyType":"DataSource","dependencyId":":","dependencyVersion":null},{"dependencyType":"DataSource","dependencyId":":","dependencyVersion":null},{"dependencyType</vt:lpwstr>
  </property>
  <property fmtid="{D5CDD505-2E9C-101B-9397-08002B2CF9AE}" pid="52" name="PluginDependencies_50">
    <vt:lpwstr>":"DataSource","dependencyId":":","dependencyVersion":null},{"dependencyType":"DataSource","dependencyId":":","dependencyVersion":null},{"dependencyType":"DataSource","dependencyId":":","dependencyVersion":null},{"dependencyType":"DataSource","dependencyI</vt:lpwstr>
  </property>
  <property fmtid="{D5CDD505-2E9C-101B-9397-08002B2CF9AE}" pid="53" name="PluginDependencies_51">
    <vt:lpwstr>d":":","dependencyVersion":null},{"dependencyType":"DataSource","dependencyId":":","dependencyVersion":null},{"dependencyType":"DataSource","dependencyId":":","dependencyVersion":null},{"dependencyType":"DataSource","dependencyId":":","dependencyVersion":</vt:lpwstr>
  </property>
  <property fmtid="{D5CDD505-2E9C-101B-9397-08002B2CF9AE}" pid="54" name="PluginDependencies_52">
    <vt:lpwstr>null},{"dependencyType":"DataSource","dependencyId":":","dependencyVersion":null},{"dependencyType":"DataSource","dependencyId":":","dependencyVersion":null},{"dependencyType":"DataSource","dependencyId":":","dependencyVersion":null},{"dependencyType":"Da</vt:lpwstr>
  </property>
  <property fmtid="{D5CDD505-2E9C-101B-9397-08002B2CF9AE}" pid="55" name="PluginDependencies_53">
    <vt:lpwstr>taSource","dependencyId":":","dependencyVersion":null}],"635926855539746206:636045261152541359":[],"635926855539746206:636045261152541360":[],"635926855539746206:636045261152541361":[],"635926855539746206:636045261152541362":[],"635690283596553901:6357565</vt:lpwstr>
  </property>
  <property fmtid="{D5CDD505-2E9C-101B-9397-08002B2CF9AE}" pid="56" name="PluginDependencies_54">
    <vt:lpwstr>74568773657":[]}</vt:lpwstr>
  </property>
  <property fmtid="{D5CDD505-2E9C-101B-9397-08002B2CF9AE}" pid="57" name="CustomerId">
    <vt:lpwstr>auoffice</vt:lpwstr>
  </property>
  <property fmtid="{D5CDD505-2E9C-101B-9397-08002B2CF9AE}" pid="58" name="TemplateId">
    <vt:lpwstr>636196524199658508</vt:lpwstr>
  </property>
  <property fmtid="{D5CDD505-2E9C-101B-9397-08002B2CF9AE}" pid="59" name="UserProfileId">
    <vt:lpwstr>636832280615680096</vt:lpwstr>
  </property>
  <property fmtid="{D5CDD505-2E9C-101B-9397-08002B2CF9AE}" pid="60" name="TemplafyTimeStamp">
    <vt:lpwstr>2017-02-24T14:35:30.3621506Z</vt:lpwstr>
  </property>
  <property fmtid="{D5CDD505-2E9C-101B-9397-08002B2CF9AE}" pid="61" name="OfficeID">
    <vt:lpwstr>2561</vt:lpwstr>
  </property>
  <property fmtid="{D5CDD505-2E9C-101B-9397-08002B2CF9AE}" pid="62" name="colorthemechange">
    <vt:lpwstr>True</vt:lpwstr>
  </property>
</Properties>
</file>